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0.43650793650793651</c:v>
                </c:pt>
                <c:pt idx="1">
                  <c:v>0.56349206349206349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0.43650793650793651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8.1123330295397373</c:v>
                </c:pt>
                <c:pt idx="1">
                  <c:v>7.8918955107020157</c:v>
                </c:pt>
                <c:pt idx="2">
                  <c:v>7.8079000686466564</c:v>
                </c:pt>
                <c:pt idx="3">
                  <c:v>6.3924774024588462</c:v>
                </c:pt>
                <c:pt idx="4">
                  <c:v>5.5876494815953004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6.7495348838123164</c:v>
                </c:pt>
                <c:pt idx="2">
                  <c:v>7.0770804895995223</c:v>
                </c:pt>
                <c:pt idx="3">
                  <c:v>5.6787379006199714</c:v>
                </c:pt>
                <c:pt idx="4">
                  <c:v>4.9198767003185759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61-444C-8A4D-63DFB82D2A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61-444C-8A4D-63DFB82D2A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F0-4D55-A4AA-AC228E48A7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F0-4D55-A4AA-AC228E48A7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51-4930-94D3-E8758C4392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51-4930-94D3-E8758C4392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0.17719397874231557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0.41795379509447361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0.11652239322994262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1.2164771897123208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0.11652239322994173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0.4179537950944745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0.13225303950817224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7.8918955107020157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0.26290077288486735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0.51790206033117592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0.14438722231213497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1.5073820367045165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0.14438722231213585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0.45369886336311627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7.8079000686466564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0.5918052296579086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0.59519938270714245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0.16593713787511799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1.7323600859526369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0.1659371378751171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0.16075578174004868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7.1960274340666439</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6.8143020299750097</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8.0154857639408874</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89-4578-AE0D-435620606A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89-4578-AE0D-435620606A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2-4E0E-9AE4-D0A8A0E480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A2-4E0E-9AE4-D0A8A0E480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0.25997536688403677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0.84890642846934394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0.23666876538630621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2.4707882032742052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0.23666876538630532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0.70585762290216358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6.8143020299750097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0.84744552660411232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0.28083365329383803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2.9318633428801473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0.28083365329383891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0.35996811300415565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6.5360379679635052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7.9670410023991369</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6C-49B5-9375-9FEBBB64A3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6C-49B5-9375-9FEBBB64A3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C9-442E-B666-59D889ADF3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C9-442E-B666-59D889ADF3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0.26192071996264943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0.13820289384805839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1.4428185283375656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0.13820289384805839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0.22962274366925506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7.9670410023991369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86-48B2-AFE2-EA3A3A065D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86-48B2-AFE2-EA3A3A065D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61-4056-9793-1D22E01F1C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61-4056-9793-1D22E01F1C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B8-494A-89DC-181A8C918A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B8-494A-89DC-181A8C918A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0.15695460878407363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0.42372806527489981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0.11813221658476358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1.2332835162588651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0.11813221658476358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0.35387036054485144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9.0288273808855415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8.8417365006997599</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6B-42A0-A20B-24914531A6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6B-42A0-A20B-24914531A6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FB-4830-ADE9-E03389D266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FB-4830-ADE9-E03389D266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0.76847737502198399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0.42880513855627544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0.11954766665674121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1.2480606134159693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0.11908136043585316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9.4082188004969076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0.43478910234826795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0.12122297594637033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1.2655506037951199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0.12122297594637033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1.0368203669026244E-2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9.0661803240408911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0.10806897924898529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0.17144908786475366</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1.6964215606617516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8.050810377561481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1F-401C-88E0-3EBDD88778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1F-401C-88E0-3EBDD88778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E0-44A7-9E06-77B4A1B1FC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E0-44A7-9E06-77B4A1B1FC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70-44AE-A8EE-DD56BE1F9D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70-44AE-A8EE-DD56BE1F9D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7.9511448721158011</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4C-4371-8692-983611712D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4C-4371-8692-983611712D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7D-4FB1-8F33-40C0015324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7D-4FB1-8F33-40C0015324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0.24180687833012371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0.72083141171445586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0.2009624082712298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2.0980189204420521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0.20096240827123069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0.72083141171445675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0.33978161977582566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7.2191608469191939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0.18865441989414045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7.7889125404697168E-2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0.81315137592889997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7.7889125404697168E-2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0.27938025178766246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0.20513726510929153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9.0222665399673563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8.5214845823471386E-2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0.13085202272559648</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1.3660764807609862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0.13085202272559648</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0.46935269674754743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0.3296990453514006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7.6120072294608541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0.41128929381202362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0.13445898730870898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1.4037326772896428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0.13445898730870809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0.19897383213375797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8.9635017944501438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0C-45DF-9A37-1639C6293D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0C-45DF-9A37-1639C6293D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0C-467A-964B-FC6CBE0534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0C-467A-964B-FC6CBE0534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8.6789386189333406E-2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2.0497310287027153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0.19633706818505381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0.54124374776403172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6.9160704181610102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0.14697067505468375</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0.41953453411054475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0.11696309144918438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1.2210780163551398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0.11696309144918438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0.29356271481267804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9.419348216918106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8.3776790270459003</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19-4988-8FED-99BB262980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19-4988-8FED-99BB262980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C8-4159-BA82-175915E164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C8-4159-BA82-175915E164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8.8959596387657491E-2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0.41380400928581729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0.11536546397246994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1.2043990130390325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0.11536546397246994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0.41380400928581729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2.5338826694071059E-2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8.1681649910140646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1.4443837437231544E-2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0.35899982601068725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0.10008646742026173</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1.0448884651328001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0.10008646742026173</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0.14873341361184877</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8.5282456745092521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0.13932873497802323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0.33795624102926336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9.42196732603513E-2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0.98363996967676925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9.42196732603513E-2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0.33795624102926425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0.26773275914654526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9.4090645137060722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0.2367151518225592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0.10625013217661206</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1.1092362473340884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0.10625013217661206</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0.14737129893243939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8.5280394535661337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0.20671954878498333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0.1031651970712808</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1.0770299642038221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0.10316519707127902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0.30236873325364755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8.2862659890941472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8.2031894934333955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B7-4FEE-A662-C2FDD1D7FD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B7-4FEE-A662-C2FDD1D7FD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C3-4E84-B1B2-7B7668A2BF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C3-4E84-B1B2-7B7668A2BF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0.12522702942112485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1.5953229534233984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0.15281079668375419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0.18120025019916675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8.2031894934333955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0.49749402856151992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0.1445054423417611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1.508616236976418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0.14450544234176022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0.51832610337276286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4.0090796634025594E-2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7.8846376776585121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0.42216864696090184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0.47265918115587091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0.1317738458576212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1.3757001829693962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6.990590607037106E-2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8.9307696478077396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0.38969782951873455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0.21609861638244254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2.256038777360823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0.21609861638244343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0.77512342759278408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0.14122139584590876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6.7295662173065578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0.18156742146788707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0.21800482452853309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2.2759393189158383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0.21800482452853309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0.78196079942161401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0.85766614881560166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5.5876494815953004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0.30102708096691622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0.14671617777514978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1.5316960000387789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0.14671617777514889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0.52625578314265375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5.2842315807193785E-2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8.4723629287795124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0.89705882352941169</c:v>
                </c:pt>
                <c:pt idx="1">
                  <c:v>5.1470588235294115E-2</c:v>
                </c:pt>
                <c:pt idx="2">
                  <c:v>1.470588235294118E-2</c:v>
                </c:pt>
                <c:pt idx="3">
                  <c:v>7.3529411764705873E-3</c:v>
                </c:pt>
                <c:pt idx="4">
                  <c:v>0</c:v>
                </c:pt>
                <c:pt idx="5">
                  <c:v>2.9411764705882349E-2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D1-4C3E-9275-2545869C1C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D1-4C3E-9275-2545869C1C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33-439B-A700-552A555FB1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33-439B-A700-552A555FB1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3.4779814950640642E-2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0.13054721502505728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1.3628943317793407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0.13054721502505728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0.46825938299314096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0.25639687607523776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8.1109332109218073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9.5898996108586729</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0.63235294117647056</c:v>
                </c:pt>
                <c:pt idx="1">
                  <c:v>0.36764705882352944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F6-4328-8A45-7965C384A6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F6-4328-8A45-7965C384A6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AD-49B8-A936-03309B5A6F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AD-49B8-A936-03309B5A6F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0.23087533864011967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0.12220467266767265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3.4069749073340816E-2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0.35568332796902169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3.4069749073340816E-2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4.5203894048910342E-2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9.7999024370160779</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0.26478686113259986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9.5691584826644416E-2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0.99900651679304175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9.5691584826644416E-2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0.22709592269146661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9.038082228138407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0.19819817840739873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7.7051428465830796E-2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2.1481362179267549E-2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0.22426236168580971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2.1481362179267549E-2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3.3748661592639451E-2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9.9317141674215321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3A-9962-877F2E399A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3A-9962-877F2E399A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E0-4F48-9A1E-EAF08C93A6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E0-4F48-9A1E-EAF08C93A6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0.63235294117647056</c:v>
                </c:pt>
                <c:pt idx="1">
                  <c:v>0.1470588235294118</c:v>
                </c:pt>
                <c:pt idx="2">
                  <c:v>0.22058823529411761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0.14168734924139503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1.7606228088749445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0.16864433217514474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1.347859178765809E-2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7.047966434440875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0.43868464866426926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0.26893667774785346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2.8076606125972585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0.26893667774785257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0.12815129966017658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4.5660589690328743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2.7941825686887967E-3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0.38479298877280055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0.10727740835508914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1.119960864328398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0.10727740835508826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0.38479298877280144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0.44062657486646373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9.1031203506965248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8.2953244816018117</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B1-4BF1-BD39-8B9F70EA80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B1-4BF1-BD39-8B9F70EA80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15-462D-8257-98B23618DC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15-462D-8257-98B23618DC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0.31063866580859134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0.12498691690274466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1.3048456113034028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0.12498691690274555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0.43079618770746109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8.2157532188594455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1.0602412053701826E-2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0.34407683622034924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9.5926049438837424E-2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1.001454293950907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9.5926049438837424E-2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7.0508056590785628E-3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8.6734599165479747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0.42647058823529416</c:v>
                </c:pt>
                <c:pt idx="1">
                  <c:v>0.54411764705882348</c:v>
                </c:pt>
                <c:pt idx="2">
                  <c:v>0</c:v>
                </c:pt>
                <c:pt idx="3">
                  <c:v>2.9411764705882349E-2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0.43259287912482147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0.13423990210277115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1.4014454589427006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0.13423990210277381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0.42867749719061976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7.9967603093980184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8.0644249957088761</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BA-4C5E-A7C3-0AACD8904C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BA-4C5E-A7C3-0AACD8904C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40-4BD4-90F1-A8F9A1FB32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40-4BD4-90F1-A8F9A1FB32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0.23398366171691176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0.11800388496733749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1.2319437524504693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0.11800388496733838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0.42326775301176411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1.3947817306796395E-3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7.7678396555476317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0.26610630472726271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8.9441479724117201E-2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0.93375630968886725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8.9441479724117201E-2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0.13257494482522247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8.5800525913148711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9.394002615262842E-2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9.7433979472256738E-2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1.0171968687340716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9.7433979472256738E-2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0.34948562557606166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3.6411271133118817E-4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8.1999419921824916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1.4593022657240962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0.49214736235792511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0.13720700507286132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1.4324215913631653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0.13720700507285954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0.4283285310799787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7.709865743790508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7.7410519369926618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20-425A-B817-8C41C0ABCD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20-425A-B817-8C41C0ABCD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3</c:v>
                </c:pt>
                <c:pt idx="2">
                  <c:v>1</c:v>
                </c:pt>
                <c:pt idx="3">
                  <c:v>54</c:v>
                </c:pt>
                <c:pt idx="4">
                  <c:v>3</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35-447C-9987-5AA905778B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35-447C-9987-5AA905778B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0.14180857669539471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0.14850492739179089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1.550370291275283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7.1736679713236384E-2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8.0223370244900245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0.40445147597421016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0.1738441964124755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1.8149086509261894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0.17384419641247639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0.2350703125886433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6.8644270866955006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0.43897338502240402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0.19767058974549645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2.0636528038680035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0.10792965965848822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7.1632433665971513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0.42851039562475801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0.18527277418745047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1.934221375190937</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5.9081801214423635E-2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7.6959499265659703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0.14542667882629079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0.15164224510635016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1.5831234413853243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0.15164224510634838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8.8240236441841091E-3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8.9895673608250082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0.39333963294115204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0.21772937729669817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2.2730636890458342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0.18146804960008289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7.7107868567823203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7.726571207425053</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87-4B49-B304-EBF3B0ADDC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87-4B49-B304-EBF3B0ADDC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4.5660589690328743</c:v>
                </c:pt>
                <c:pt idx="1">
                  <c:v>7.1632433665971513</c:v>
                </c:pt>
                <c:pt idx="2">
                  <c:v>6.8644270866955006</c:v>
                </c:pt>
                <c:pt idx="3">
                  <c:v>7.6959499265659703</c:v>
                </c:pt>
                <c:pt idx="4">
                  <c:v>6.9160704181610102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8.2465389537384208</c:v>
                </c:pt>
                <c:pt idx="2">
                  <c:v>7.8564209226719068</c:v>
                </c:pt>
                <c:pt idx="3">
                  <c:v>8.3480072980983984</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00-4272-A47A-0A1D3959EC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00-4272-A47A-0A1D3959EC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0.24744120527237889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0.47794312008084816</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0.13324696852439821</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1.3910793738022376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0.13324696852439644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0.47794312008084994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9.5910757959719817E-2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7.6134574912937882</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0.24849822750032757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0.28556295885407046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7.9612817909641365E-2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0.83114648018500503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7.9612817909641365E-2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0.14199555728984592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9.3216391182384939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0.49319439362718587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0.73732539881704362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0.20556080855770986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2.1460255645094222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0.20556080855770986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0.40270837800941628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7.5787108177090854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0.80391023280647778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0.27948050791667045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2.917736697863166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0.27948050791667001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0.76473142434995722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6.3924774024588462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7.9863002217345302</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EE-4059-B28C-9826F85328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EE-4059-B28C-9826F85328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C9-415F-8410-47598B06C3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C9-415F-8410-47598B06C3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0.14536353324749385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8.0941889183060667E-2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0.84502179498759133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8.0941889183060667E-2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6.6618115543368717E-2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9.1903110082683668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0.11360489146100772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0.14178961681777569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1.4802634053052763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0.1417896168177748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0.50858471759188362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0.31129413457954414</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7.0861983104368722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6.7743957933644996</c:v>
                </c:pt>
                <c:pt idx="1">
                  <c:v>9.0288273808855415</c:v>
                </c:pt>
                <c:pt idx="2">
                  <c:v>6.8143020299750097</c:v>
                </c:pt>
                <c:pt idx="3">
                  <c:v>8.9895673608250082</c:v>
                </c:pt>
                <c:pt idx="4">
                  <c:v>9.161960068580278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8.3093872068280668</c:v>
                </c:pt>
                <c:pt idx="2">
                  <c:v>6.4598193756752407</c:v>
                </c:pt>
                <c:pt idx="3">
                  <c:v>8.7283117765369731</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0.44776792669719967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0.15895438915652793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1.6594611838429367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0.15895438915652882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0.12450620715054939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7.7012965942171432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0.2181896091291291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0.11094014720695267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1.158199336279222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0.11094014720695355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0.39793085490429725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9.6618107364399464E-2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8.326906264605082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5.7222528007869755E-3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2.1360718498024331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0.20460737460186174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1.4437897265988653E-2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6.7651711480969974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0.31750724952442511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0.10443964500752934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1.0903350191460284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0.10443964500752934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1.2667050245440237E-2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9.0209609496997487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0.24637425637010768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0.12480695690171029</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1.3029668545232544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0.1248069569017094</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0.22677114232909901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7.8132572768175006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8.2327319858609282</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D7-4E78-B4F8-FA84E6F65D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D7-4E78-B4F8-FA84E6F65D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7B-43DC-AE3D-C0E83CD114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7B-43DC-AE3D-C0E83CD114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7.2584078004716446E-2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1.1450299740035952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3.3208788394425426E-3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9.161960068580278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7.2738006464225791E-2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1.3957310855423319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8.7618400956380054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6.7651711480969974</c:v>
                </c:pt>
                <c:pt idx="1">
                  <c:v>7.8132572768175006</c:v>
                </c:pt>
                <c:pt idx="2">
                  <c:v>7.6134574912937882</c:v>
                </c:pt>
                <c:pt idx="3">
                  <c:v>7.7678396555476317</c:v>
                </c:pt>
                <c:pt idx="4">
                  <c:v>8.1999419921824916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7.6643467080392904</c:v>
                </c:pt>
                <c:pt idx="1">
                  <c:v>8.479533877898989</c:v>
                </c:pt>
                <c:pt idx="2">
                  <c:v>8.2677905524545814</c:v>
                </c:pt>
                <c:pt idx="3">
                  <c:v>8.2921349196527032</c:v>
                </c:pt>
                <c:pt idx="4">
                  <c:v>8.6147051688736038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0.57823228705932594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0.39014508885071875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4.0730591615005727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0.39014508885072008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0.48187791610092745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6.7743957933644996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7.2841473448734817</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AB-44E7-9F72-E73853B4C3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AB-44E7-9F72-E73853B4C3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87-4CBF-8656-4F2A4C8FB7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87-4CBF-8656-4F2A4C8FB7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0.28582627995419685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0.24949983125726627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2.6047427035127733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0.24949983125726583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0.89493013710783664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0.32626171041362184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8.1123330295397373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0.17154936377096508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0.70036631300829377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0.19525689175979366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2.0384541406662651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0.19525689175979455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0.55300710045179713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6.4559616602072269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3C-42E1-9C4C-576D1E0BCE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3C-42E1-9C4C-576D1E0BCE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3591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RCX | The Queen Elizabeth Hospital, King's Lynn,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3863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RCX | The Queen Elizabeth Hospital, King's Lynn,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3302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RCX | The Queen Elizabeth Hospital, King's Lynn,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The Queen Elizabeth Hospital, King's Lynn,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90963228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43994129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21192961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98517031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Queen Elizabeth Hospital, King's Lynn,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883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45266380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97789408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26806523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5633053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p51. Did staff caring for and treating your child work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p40. Were you able to ask staff any questions you had about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Queen Elizabeth Hospital, King's Lynn,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working well together when caring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keeping parents / carers informed during their child / young person’s hospital stay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able to ask questions about their child / young person's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883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093142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2582548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42F2E70-32C4-31D0-5054-328ED2CCF22C}"/>
              </a:ext>
            </a:extLst>
          </p:cNvPr>
          <p:cNvGraphicFramePr/>
          <p:nvPr>
            <p:extLst>
              <p:ext uri="{D42A27DB-BD31-4B8C-83A1-F6EECF244321}">
                <p14:modId xmlns:p14="http://schemas.microsoft.com/office/powerpoint/2010/main" val="35044523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D603852-9EFE-AA55-9E4E-8B5D37F94D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41951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63903888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4431239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88426873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5813747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41713013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40634728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0328824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19850453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11658621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753670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1DFDA79-DD5D-FF83-6260-FDF1D8246D3D}"/>
              </a:ext>
            </a:extLst>
          </p:cNvPr>
          <p:cNvGraphicFramePr/>
          <p:nvPr>
            <p:extLst>
              <p:ext uri="{D42A27DB-BD31-4B8C-83A1-F6EECF244321}">
                <p14:modId xmlns:p14="http://schemas.microsoft.com/office/powerpoint/2010/main" val="9270243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56153EE-1754-4D8E-C261-D83448BA83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99106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78920955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647004812"/>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23464297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9036236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598781367"/>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163639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769818725"/>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2730160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687940321"/>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34044936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1683638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9835A74-9E17-CEEC-DD4E-A71C06DB01CE}"/>
              </a:ext>
            </a:extLst>
          </p:cNvPr>
          <p:cNvGraphicFramePr/>
          <p:nvPr>
            <p:extLst>
              <p:ext uri="{D42A27DB-BD31-4B8C-83A1-F6EECF244321}">
                <p14:modId xmlns:p14="http://schemas.microsoft.com/office/powerpoint/2010/main" val="9229308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80DBAD31-7424-FFE8-7DB0-893BAA2B21E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36466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26712715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4064535715"/>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664049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847674908"/>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3494304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5282850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75DB26A-6445-311C-ADBD-C923367706F4}"/>
              </a:ext>
            </a:extLst>
          </p:cNvPr>
          <p:cNvGraphicFramePr/>
          <p:nvPr>
            <p:extLst>
              <p:ext uri="{D42A27DB-BD31-4B8C-83A1-F6EECF244321}">
                <p14:modId xmlns:p14="http://schemas.microsoft.com/office/powerpoint/2010/main" val="21629408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85F452B-3E20-2A03-141F-410D01FF64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26604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54839648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82318009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94625826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7395847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06049662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40472692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1559382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40082778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321959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09719179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768669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2937329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25042BD-669F-FDA4-EC0A-CA82EF45155B}"/>
              </a:ext>
            </a:extLst>
          </p:cNvPr>
          <p:cNvGraphicFramePr/>
          <p:nvPr>
            <p:extLst>
              <p:ext uri="{D42A27DB-BD31-4B8C-83A1-F6EECF244321}">
                <p14:modId xmlns:p14="http://schemas.microsoft.com/office/powerpoint/2010/main" val="30610162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8CBB0F0-AB61-0C28-6B83-FFAC5FCBF1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54905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11670861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5941876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804098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11612438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3418469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0605785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5C429B2-96E3-76B7-B31F-18D053C8A4B9}"/>
              </a:ext>
            </a:extLst>
          </p:cNvPr>
          <p:cNvGraphicFramePr/>
          <p:nvPr>
            <p:extLst>
              <p:ext uri="{D42A27DB-BD31-4B8C-83A1-F6EECF244321}">
                <p14:modId xmlns:p14="http://schemas.microsoft.com/office/powerpoint/2010/main" val="25381641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A490623-DFA5-D373-4492-320385206DF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44262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7254465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9352519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59935757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18707774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746040881"/>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666278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4257911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4B18677-7A03-C479-AD19-8F3A0B647144}"/>
              </a:ext>
            </a:extLst>
          </p:cNvPr>
          <p:cNvGraphicFramePr/>
          <p:nvPr>
            <p:extLst>
              <p:ext uri="{D42A27DB-BD31-4B8C-83A1-F6EECF244321}">
                <p14:modId xmlns:p14="http://schemas.microsoft.com/office/powerpoint/2010/main" val="34127824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24D9618-0433-CEE3-2729-DE0FBFF00A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24326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552634208"/>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6982306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07452188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21916184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93180520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57697471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0348745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38464962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62271555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1199310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80708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2761256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B0DE03B-C103-9B71-FAB6-A50D3B7CA2B7}"/>
              </a:ext>
            </a:extLst>
          </p:cNvPr>
          <p:cNvGraphicFramePr/>
          <p:nvPr>
            <p:extLst>
              <p:ext uri="{D42A27DB-BD31-4B8C-83A1-F6EECF244321}">
                <p14:modId xmlns:p14="http://schemas.microsoft.com/office/powerpoint/2010/main" val="6252974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D373EDA-5B51-5572-501D-BA873A3A90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23531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07108238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16601392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09706081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96074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7978938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1073439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4672126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68843C2-2DCE-5800-37E0-3843ABE42A8C}"/>
              </a:ext>
            </a:extLst>
          </p:cNvPr>
          <p:cNvGraphicFramePr/>
          <p:nvPr>
            <p:extLst>
              <p:ext uri="{D42A27DB-BD31-4B8C-83A1-F6EECF244321}">
                <p14:modId xmlns:p14="http://schemas.microsoft.com/office/powerpoint/2010/main" val="12946600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DB662C2-FDF7-0E38-2433-9E4BB2D6CEF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00363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067141142"/>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23096117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77245299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1018880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17824537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79905678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075640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97362902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32577087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425689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9536089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15A28C5-F663-77F0-633E-9524736C7A6F}"/>
              </a:ext>
            </a:extLst>
          </p:cNvPr>
          <p:cNvGraphicFramePr/>
          <p:nvPr>
            <p:extLst>
              <p:ext uri="{D42A27DB-BD31-4B8C-83A1-F6EECF244321}">
                <p14:modId xmlns:p14="http://schemas.microsoft.com/office/powerpoint/2010/main" val="2937455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B144A90-F8BC-155F-77A7-F5D6149863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02203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12936691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956922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1302488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47863422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50657649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1498406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2645294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5545754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3893190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5F14C5-0518-9112-C955-C457878D1731}"/>
              </a:ext>
            </a:extLst>
          </p:cNvPr>
          <p:cNvGraphicFramePr/>
          <p:nvPr>
            <p:extLst>
              <p:ext uri="{D42A27DB-BD31-4B8C-83A1-F6EECF244321}">
                <p14:modId xmlns:p14="http://schemas.microsoft.com/office/powerpoint/2010/main" val="226718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0A6E3D-B2B6-5825-6286-97DB2D33BE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09414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4294986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346118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5094700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9467688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7146240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4A9067E-23BD-4206-DF7B-A99E990B1822}"/>
              </a:ext>
            </a:extLst>
          </p:cNvPr>
          <p:cNvGraphicFramePr/>
          <p:nvPr>
            <p:extLst>
              <p:ext uri="{D42A27DB-BD31-4B8C-83A1-F6EECF244321}">
                <p14:modId xmlns:p14="http://schemas.microsoft.com/office/powerpoint/2010/main" val="25080315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E7CA39D-3504-00E7-9FB9-F800884A4D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34526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727030847"/>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629156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34404695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788945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4498624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9AC16FB-2EF1-64E1-04EF-58430E56F7AD}"/>
              </a:ext>
            </a:extLst>
          </p:cNvPr>
          <p:cNvGraphicFramePr/>
          <p:nvPr>
            <p:extLst>
              <p:ext uri="{D42A27DB-BD31-4B8C-83A1-F6EECF244321}">
                <p14:modId xmlns:p14="http://schemas.microsoft.com/office/powerpoint/2010/main" val="22436149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D77FC19-208F-2D9B-7369-D9FF406B48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3540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0720046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26569198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9067754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89037990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3089953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7632797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DF527F-496A-ACA3-28B0-CA26127A0760}"/>
              </a:ext>
            </a:extLst>
          </p:cNvPr>
          <p:cNvGraphicFramePr/>
          <p:nvPr>
            <p:extLst>
              <p:ext uri="{D42A27DB-BD31-4B8C-83A1-F6EECF244321}">
                <p14:modId xmlns:p14="http://schemas.microsoft.com/office/powerpoint/2010/main" val="31349966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E34BE12-8ED3-1988-C6D9-E12AE1A948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20769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3336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1308269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7251204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02189393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252175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1511799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2FDAD88-179E-5177-CFE0-DDAC6760388C}"/>
              </a:ext>
            </a:extLst>
          </p:cNvPr>
          <p:cNvGraphicFramePr/>
          <p:nvPr>
            <p:extLst>
              <p:ext uri="{D42A27DB-BD31-4B8C-83A1-F6EECF244321}">
                <p14:modId xmlns:p14="http://schemas.microsoft.com/office/powerpoint/2010/main" val="8428359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343787F-25C9-2BAA-D5BB-29D1567A7C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26676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510352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5726887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0102170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8282950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1331801-C17A-1A70-466C-937E83074BB3}"/>
              </a:ext>
            </a:extLst>
          </p:cNvPr>
          <p:cNvGraphicFramePr/>
          <p:nvPr>
            <p:extLst>
              <p:ext uri="{D42A27DB-BD31-4B8C-83A1-F6EECF244321}">
                <p14:modId xmlns:p14="http://schemas.microsoft.com/office/powerpoint/2010/main" val="5886394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C4B9859-B820-BC73-4BB5-82FF4BF171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06484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369333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51969393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933327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0851392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9B8518-1273-5713-BA50-8765945FFCD6}"/>
              </a:ext>
            </a:extLst>
          </p:cNvPr>
          <p:cNvGraphicFramePr/>
          <p:nvPr>
            <p:extLst>
              <p:ext uri="{D42A27DB-BD31-4B8C-83A1-F6EECF244321}">
                <p14:modId xmlns:p14="http://schemas.microsoft.com/office/powerpoint/2010/main" val="20040632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A00270-57A3-B588-334B-7AB862A205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22591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7978367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741609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05683226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89893047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9005176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476124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A4E100C-BF94-8284-0C3F-157764C1EBEB}"/>
              </a:ext>
            </a:extLst>
          </p:cNvPr>
          <p:cNvGraphicFramePr/>
          <p:nvPr>
            <p:extLst>
              <p:ext uri="{D42A27DB-BD31-4B8C-83A1-F6EECF244321}">
                <p14:modId xmlns:p14="http://schemas.microsoft.com/office/powerpoint/2010/main" val="27854975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570493-33F8-93C2-67A0-6CE2EAD753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95682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07641825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5298568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87457449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78293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0959148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8AA4C4-258F-69BA-05CA-4E8AA32C5A09}"/>
              </a:ext>
            </a:extLst>
          </p:cNvPr>
          <p:cNvGraphicFramePr/>
          <p:nvPr>
            <p:extLst>
              <p:ext uri="{D42A27DB-BD31-4B8C-83A1-F6EECF244321}">
                <p14:modId xmlns:p14="http://schemas.microsoft.com/office/powerpoint/2010/main" val="25591029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B49D42-0721-619E-DBC5-B1412D6349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52198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08987425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190649330"/>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62220413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5210658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5006669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4200601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288FE37-9A91-55E8-6986-F25785670A07}"/>
              </a:ext>
            </a:extLst>
          </p:cNvPr>
          <p:cNvGraphicFramePr/>
          <p:nvPr>
            <p:extLst>
              <p:ext uri="{D42A27DB-BD31-4B8C-83A1-F6EECF244321}">
                <p14:modId xmlns:p14="http://schemas.microsoft.com/office/powerpoint/2010/main" val="19414437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1EBABB-93DF-0D2B-CC34-689008FC56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06245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43371651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60334695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242399546"/>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65631320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5453238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1501516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061303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4093F59-1E1A-77E6-429E-31013E6D7190}"/>
              </a:ext>
            </a:extLst>
          </p:cNvPr>
          <p:cNvGraphicFramePr/>
          <p:nvPr>
            <p:extLst>
              <p:ext uri="{D42A27DB-BD31-4B8C-83A1-F6EECF244321}">
                <p14:modId xmlns:p14="http://schemas.microsoft.com/office/powerpoint/2010/main" val="19433670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0A01CC9-0A23-8687-7532-29ADFC9D616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34937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883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44137866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98213631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67216238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123969971"/>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64482771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80959323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72109777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599965818"/>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85153598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85591669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6983512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4778400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416E309-8F46-73F4-FDE8-8560B1CDF855}"/>
              </a:ext>
            </a:extLst>
          </p:cNvPr>
          <p:cNvGraphicFramePr/>
          <p:nvPr>
            <p:extLst>
              <p:ext uri="{D42A27DB-BD31-4B8C-83A1-F6EECF244321}">
                <p14:modId xmlns:p14="http://schemas.microsoft.com/office/powerpoint/2010/main" val="39614234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744271A-956D-6D22-97FA-94B1F5168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97908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98165944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220962546"/>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60711270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87125268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20187752"/>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1884961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6507644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8249498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5892411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8714800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11789</Words>
  <Application>Microsoft Office PowerPoint</Application>
  <PresentationFormat>Widescreen</PresentationFormat>
  <Paragraphs>1595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The Queen Elizabeth Hospital, King's Lynn,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